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69" d="100"/>
          <a:sy n="69" d="100"/>
        </p:scale>
        <p:origin x="7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80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44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698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12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564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9/18/2025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6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9/18/2025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7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9/18/2025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36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9/18/2025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535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9/18/2025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3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9/18/2025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967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917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Different Hand Drawn Graphs">
            <a:extLst>
              <a:ext uri="{FF2B5EF4-FFF2-40B4-BE49-F238E27FC236}">
                <a16:creationId xmlns:a16="http://schemas.microsoft.com/office/drawing/2014/main" id="{5BBF320E-41C0-82CA-DC6B-BF7563657D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F66B7C-69F6-439C-A508-14C94AF6B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61948" y="0"/>
            <a:ext cx="7230052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2C485E-0B69-F0B4-E91C-063CDCB6E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8062" y="914400"/>
            <a:ext cx="4892948" cy="3427867"/>
          </a:xfrm>
        </p:spPr>
        <p:txBody>
          <a:bodyPr anchor="t">
            <a:normAutofit/>
          </a:bodyPr>
          <a:lstStyle/>
          <a:p>
            <a:pPr algn="r"/>
            <a:r>
              <a:rPr lang="en-US" sz="5000">
                <a:solidFill>
                  <a:srgbClr val="FFFFFF"/>
                </a:solidFill>
              </a:rPr>
              <a:t>THIS IS A PRESENTATION SLIDE</a:t>
            </a:r>
            <a:endParaRPr lang="en-SG" sz="5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79AD35-93F6-C431-5C49-E2C92AC6DD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8060" y="5253051"/>
            <a:ext cx="4892949" cy="812923"/>
          </a:xfrm>
        </p:spPr>
        <p:txBody>
          <a:bodyPr anchor="t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EASTER EGG!</a:t>
            </a:r>
            <a:endParaRPr lang="en-SG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8376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0898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Grandview Display</vt:lpstr>
      <vt:lpstr>DashVTI</vt:lpstr>
      <vt:lpstr>THIS IS A PRESENTATION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Boey Joyce Yoke Leng</dc:creator>
  <cp:lastModifiedBy>Boey Joyce Yoke Leng</cp:lastModifiedBy>
  <cp:revision>2</cp:revision>
  <dcterms:created xsi:type="dcterms:W3CDTF">2025-09-18T14:05:44Z</dcterms:created>
  <dcterms:modified xsi:type="dcterms:W3CDTF">2025-09-18T14:06:46Z</dcterms:modified>
</cp:coreProperties>
</file>

<file path=docProps/thumbnail.jpeg>
</file>